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5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Podtytuł 2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2CE97E-2398-4826-832A-9B30E1E33597}" type="datetime1">
              <a:rPr lang="pl-PL"/>
              <a:pPr lvl="0"/>
              <a:t>2022-11-02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3B51A6C-9DD6-43D8-8904-53654CC49835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6755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78E9324-FCBC-4187-9305-9B78AF0A995A}" type="datetime1">
              <a:rPr lang="pl-PL"/>
              <a:pPr lvl="0"/>
              <a:t>2022-11-02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1FB2C35-1B7D-4CA8-973C-E0A7E11A53E5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2672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60B7D2F-36EE-4247-A38C-EEBA2586EE44}" type="datetime1">
              <a:rPr lang="pl-PL"/>
              <a:pPr lvl="0"/>
              <a:t>2022-11-02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8557CC-E2AE-4F96-9772-142DBCBA4A99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3086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ED5DA0F-48F7-4D9E-9C40-71ABFB85C960}" type="datetime1">
              <a:rPr lang="pl-PL"/>
              <a:pPr lvl="0"/>
              <a:t>2022-11-02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B648E38-692E-4B06-9DEA-FD184F6A8689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1800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860B40-08B1-4BD6-BD04-89A27685ED2E}" type="datetime1">
              <a:rPr lang="pl-PL"/>
              <a:pPr lvl="0"/>
              <a:t>2022-11-02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1A9BC2-BBFD-4991-8163-7B9C3C9C301E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856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3384748-CB58-4285-850E-ED2B9F87460A}" type="datetime1">
              <a:rPr lang="pl-PL"/>
              <a:pPr lvl="0"/>
              <a:t>2022-11-02</a:t>
            </a:fld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68C5DA-5794-49AB-B99C-5065B060BF3D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0735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B0A33C-F591-44B5-BE7A-24176FEED267}" type="datetime1">
              <a:rPr lang="pl-PL"/>
              <a:pPr lvl="0"/>
              <a:t>2022-11-02</a:t>
            </a:fld>
            <a:endParaRPr lang="pl-PL"/>
          </a:p>
        </p:txBody>
      </p:sp>
      <p:sp>
        <p:nvSpPr>
          <p:cNvPr id="8" name="Symbol zastępczy stopki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9" name="Symbol zastępczy numeru slajdu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B5D816-A183-4DB7-8283-02948809F90F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5737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22D94B2-B230-4136-BDC0-2BC0E235E526}" type="datetime1">
              <a:rPr lang="pl-PL"/>
              <a:pPr lvl="0"/>
              <a:t>2022-11-02</a:t>
            </a:fld>
            <a:endParaRPr lang="pl-PL"/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AEDC76-65FA-46D1-9465-5A91DC308D77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8790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EFE892-47A2-4596-96B8-6748C40DEE37}" type="datetime1">
              <a:rPr lang="pl-PL"/>
              <a:pPr lvl="0"/>
              <a:t>2022-11-02</a:t>
            </a:fld>
            <a:endParaRPr lang="pl-PL"/>
          </a:p>
        </p:txBody>
      </p:sp>
      <p:sp>
        <p:nvSpPr>
          <p:cNvPr id="3" name="Symbol zastępczy stopki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numeru slajd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C7FA85-AF58-4257-9B40-AAA026BD6298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1102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045FBBC-E7A4-4373-A6CF-085ED208D16A}" type="datetime1">
              <a:rPr lang="pl-PL"/>
              <a:pPr lvl="0"/>
              <a:t>2022-11-02</a:t>
            </a:fld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61FD23-65CF-4847-89A3-351975B9E210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628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pl-PL"/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F2DD3C3-A941-4554-B7C7-E8EA0E249C18}" type="datetime1">
              <a:rPr lang="pl-PL"/>
              <a:pPr lvl="0"/>
              <a:t>2022-11-02</a:t>
            </a:fld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87AFF47-D3E8-4B65-8DFA-A910F1CE259A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4534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B78CA162-13A4-42B2-B061-BABCE6EB11B4}" type="datetime1">
              <a:rPr lang="pl-PL"/>
              <a:pPr lvl="0"/>
              <a:t>2022-11-02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ACBA734D-D7DC-4057-A8B5-1362F13D38D0}" type="slidenum"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pl-PL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pl-PL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lv_0_20221020093545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Panoramiczny</PresentationFormat>
  <Paragraphs>0</Paragraphs>
  <Slides>1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Motyw pakietu Office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Hanna Kanigowska</dc:creator>
  <cp:lastModifiedBy>Agnieszka Dębska</cp:lastModifiedBy>
  <cp:revision>1</cp:revision>
  <dcterms:created xsi:type="dcterms:W3CDTF">2022-11-02T11:41:55Z</dcterms:created>
  <dcterms:modified xsi:type="dcterms:W3CDTF">2022-11-02T14:08:25Z</dcterms:modified>
</cp:coreProperties>
</file>