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93E25-BD8B-45BA-90F3-828AACE852C2}" v="397" dt="2022-11-29T19:38:44.464"/>
    <p1510:client id="{8AD55B74-E38A-4438-9B3A-23DC64A0B8B5}" v="293" dt="2022-11-30T07:15:18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Głoskowska" userId="S::i.gloskowska@sp6mlawa.org::e78264e3-4105-467f-83fc-a1bb51707fda" providerId="AD" clId="Web-{7AA93E25-BD8B-45BA-90F3-828AACE852C2}"/>
    <pc:docChg chg="addSld delSld modSld sldOrd addMainMaster delMainMaster">
      <pc:chgData name="Ilona Głoskowska" userId="S::i.gloskowska@sp6mlawa.org::e78264e3-4105-467f-83fc-a1bb51707fda" providerId="AD" clId="Web-{7AA93E25-BD8B-45BA-90F3-828AACE852C2}" dt="2022-11-29T19:38:44.464" v="403" actId="1076"/>
      <pc:docMkLst>
        <pc:docMk/>
      </pc:docMkLst>
      <pc:sldChg chg="addSp delSp modSp mod setBg modClrScheme addAnim setClrOvrMap delDesignElem chgLayout">
        <pc:chgData name="Ilona Głoskowska" userId="S::i.gloskowska@sp6mlawa.org::e78264e3-4105-467f-83fc-a1bb51707fda" providerId="AD" clId="Web-{7AA93E25-BD8B-45BA-90F3-828AACE852C2}" dt="2022-11-29T19:38:44.464" v="403" actId="1076"/>
        <pc:sldMkLst>
          <pc:docMk/>
          <pc:sldMk cId="650317164" sldId="256"/>
        </pc:sldMkLst>
        <pc:spChg chg="mod ord">
          <ac:chgData name="Ilona Głoskowska" userId="S::i.gloskowska@sp6mlawa.org::e78264e3-4105-467f-83fc-a1bb51707fda" providerId="AD" clId="Web-{7AA93E25-BD8B-45BA-90F3-828AACE852C2}" dt="2022-11-29T19:38:34.229" v="401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Ilona Głoskowska" userId="S::i.gloskowska@sp6mlawa.org::e78264e3-4105-467f-83fc-a1bb51707fda" providerId="AD" clId="Web-{7AA93E25-BD8B-45BA-90F3-828AACE852C2}" dt="2022-11-29T19:38:34.229" v="401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Ilona Głoskowska" userId="S::i.gloskowska@sp6mlawa.org::e78264e3-4105-467f-83fc-a1bb51707fda" providerId="AD" clId="Web-{7AA93E25-BD8B-45BA-90F3-828AACE852C2}" dt="2022-11-29T18:56:58.402" v="138"/>
          <ac:spMkLst>
            <pc:docMk/>
            <pc:sldMk cId="650317164" sldId="256"/>
            <ac:spMk id="9" creationId="{7598300D-80B4-4198-A7BD-B15BC31C9A4A}"/>
          </ac:spMkLst>
        </pc:spChg>
        <pc:spChg chg="add">
          <ac:chgData name="Ilona Głoskowska" userId="S::i.gloskowska@sp6mlawa.org::e78264e3-4105-467f-83fc-a1bb51707fda" providerId="AD" clId="Web-{7AA93E25-BD8B-45BA-90F3-828AACE852C2}" dt="2022-11-29T19:38:34.229" v="401"/>
          <ac:spMkLst>
            <pc:docMk/>
            <pc:sldMk cId="650317164" sldId="256"/>
            <ac:spMk id="17" creationId="{2B109C5B-3B98-48EB-A942-8D11CEA374B6}"/>
          </ac:spMkLst>
        </pc:spChg>
        <pc:spChg chg="add">
          <ac:chgData name="Ilona Głoskowska" userId="S::i.gloskowska@sp6mlawa.org::e78264e3-4105-467f-83fc-a1bb51707fda" providerId="AD" clId="Web-{7AA93E25-BD8B-45BA-90F3-828AACE852C2}" dt="2022-11-29T19:38:34.229" v="401"/>
          <ac:spMkLst>
            <pc:docMk/>
            <pc:sldMk cId="650317164" sldId="256"/>
            <ac:spMk id="19" creationId="{A9C389E4-003E-40C9-AC9E-ED821C16F525}"/>
          </ac:spMkLst>
        </pc:spChg>
        <pc:spChg chg="add">
          <ac:chgData name="Ilona Głoskowska" userId="S::i.gloskowska@sp6mlawa.org::e78264e3-4105-467f-83fc-a1bb51707fda" providerId="AD" clId="Web-{7AA93E25-BD8B-45BA-90F3-828AACE852C2}" dt="2022-11-29T19:38:34.229" v="401"/>
          <ac:spMkLst>
            <pc:docMk/>
            <pc:sldMk cId="650317164" sldId="256"/>
            <ac:spMk id="21" creationId="{6C042684-2705-40BD-9104-A6B24CE1CA45}"/>
          </ac:spMkLst>
        </pc:spChg>
        <pc:spChg chg="add del">
          <ac:chgData name="Ilona Głoskowska" userId="S::i.gloskowska@sp6mlawa.org::e78264e3-4105-467f-83fc-a1bb51707fda" providerId="AD" clId="Web-{7AA93E25-BD8B-45BA-90F3-828AACE852C2}" dt="2022-11-29T19:07:27.176" v="205"/>
          <ac:spMkLst>
            <pc:docMk/>
            <pc:sldMk cId="650317164" sldId="256"/>
            <ac:spMk id="26" creationId="{7598300D-80B4-4198-A7BD-B15BC31C9A4A}"/>
          </ac:spMkLst>
        </pc:spChg>
        <pc:spChg chg="add del">
          <ac:chgData name="Ilona Głoskowska" userId="S::i.gloskowska@sp6mlawa.org::e78264e3-4105-467f-83fc-a1bb51707fda" providerId="AD" clId="Web-{7AA93E25-BD8B-45BA-90F3-828AACE852C2}" dt="2022-11-29T19:06:48.221" v="202"/>
          <ac:spMkLst>
            <pc:docMk/>
            <pc:sldMk cId="650317164" sldId="256"/>
            <ac:spMk id="43" creationId="{A6EC7C54-B1A1-4667-BDEE-23E9270595E0}"/>
          </ac:spMkLst>
        </pc:spChg>
        <pc:grpChg chg="add del">
          <ac:chgData name="Ilona Głoskowska" userId="S::i.gloskowska@sp6mlawa.org::e78264e3-4105-467f-83fc-a1bb51707fda" providerId="AD" clId="Web-{7AA93E25-BD8B-45BA-90F3-828AACE852C2}" dt="2022-11-29T19:38:34.229" v="401"/>
          <ac:grpSpMkLst>
            <pc:docMk/>
            <pc:sldMk cId="650317164" sldId="256"/>
            <ac:grpSpMk id="6" creationId="{F41F5BDA-0140-462B-933C-538752EEADC3}"/>
          </ac:grpSpMkLst>
        </pc:grpChg>
        <pc:grpChg chg="add del">
          <ac:chgData name="Ilona Głoskowska" userId="S::i.gloskowska@sp6mlawa.org::e78264e3-4105-467f-83fc-a1bb51707fda" providerId="AD" clId="Web-{7AA93E25-BD8B-45BA-90F3-828AACE852C2}" dt="2022-11-29T18:56:58.402" v="138"/>
          <ac:grpSpMkLst>
            <pc:docMk/>
            <pc:sldMk cId="650317164" sldId="256"/>
            <ac:grpSpMk id="11" creationId="{AEE4B65F-3548-4B65-9353-5B888725B8E6}"/>
          </ac:grpSpMkLst>
        </pc:grpChg>
        <pc:grpChg chg="add del">
          <ac:chgData name="Ilona Głoskowska" userId="S::i.gloskowska@sp6mlawa.org::e78264e3-4105-467f-83fc-a1bb51707fda" providerId="AD" clId="Web-{7AA93E25-BD8B-45BA-90F3-828AACE852C2}" dt="2022-11-29T18:56:58.402" v="138"/>
          <ac:grpSpMkLst>
            <pc:docMk/>
            <pc:sldMk cId="650317164" sldId="256"/>
            <ac:grpSpMk id="15" creationId="{7EF05D2A-6417-4683-B103-2F6594C7F90A}"/>
          </ac:grpSpMkLst>
        </pc:grpChg>
        <pc:grpChg chg="add del">
          <ac:chgData name="Ilona Głoskowska" userId="S::i.gloskowska@sp6mlawa.org::e78264e3-4105-467f-83fc-a1bb51707fda" providerId="AD" clId="Web-{7AA93E25-BD8B-45BA-90F3-828AACE852C2}" dt="2022-11-29T19:07:27.176" v="205"/>
          <ac:grpSpMkLst>
            <pc:docMk/>
            <pc:sldMk cId="650317164" sldId="256"/>
            <ac:grpSpMk id="28" creationId="{AEE4B65F-3548-4B65-9353-5B888725B8E6}"/>
          </ac:grpSpMkLst>
        </pc:grpChg>
        <pc:grpChg chg="add del">
          <ac:chgData name="Ilona Głoskowska" userId="S::i.gloskowska@sp6mlawa.org::e78264e3-4105-467f-83fc-a1bb51707fda" providerId="AD" clId="Web-{7AA93E25-BD8B-45BA-90F3-828AACE852C2}" dt="2022-11-29T19:07:27.176" v="205"/>
          <ac:grpSpMkLst>
            <pc:docMk/>
            <pc:sldMk cId="650317164" sldId="256"/>
            <ac:grpSpMk id="32" creationId="{7EF05D2A-6417-4683-B103-2F6594C7F90A}"/>
          </ac:grpSpMkLst>
        </pc:grpChg>
        <pc:picChg chg="add mod">
          <ac:chgData name="Ilona Głoskowska" userId="S::i.gloskowska@sp6mlawa.org::e78264e3-4105-467f-83fc-a1bb51707fda" providerId="AD" clId="Web-{7AA93E25-BD8B-45BA-90F3-828AACE852C2}" dt="2022-11-29T19:38:44.464" v="403" actId="1076"/>
          <ac:picMkLst>
            <pc:docMk/>
            <pc:sldMk cId="650317164" sldId="256"/>
            <ac:picMk id="4" creationId="{FC8786B4-4572-9824-2568-A32E619C3C94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05:18.233" v="189"/>
          <ac:picMkLst>
            <pc:docMk/>
            <pc:sldMk cId="650317164" sldId="256"/>
            <ac:picMk id="5" creationId="{D4F64D91-981A-AF38-7B13-45F3984CCAF1}"/>
          </ac:picMkLst>
        </pc:picChg>
      </pc:sldChg>
      <pc:sldChg chg="modSp new del mod modClrScheme chgLayout">
        <pc:chgData name="Ilona Głoskowska" userId="S::i.gloskowska@sp6mlawa.org::e78264e3-4105-467f-83fc-a1bb51707fda" providerId="AD" clId="Web-{7AA93E25-BD8B-45BA-90F3-828AACE852C2}" dt="2022-11-29T18:53:38.567" v="128"/>
        <pc:sldMkLst>
          <pc:docMk/>
          <pc:sldMk cId="1407630880" sldId="257"/>
        </pc:sldMkLst>
        <pc:spChg chg="mod ord">
          <ac:chgData name="Ilona Głoskowska" userId="S::i.gloskowska@sp6mlawa.org::e78264e3-4105-467f-83fc-a1bb51707fda" providerId="AD" clId="Web-{7AA93E25-BD8B-45BA-90F3-828AACE852C2}" dt="2022-11-29T18:49:24.229" v="28"/>
          <ac:spMkLst>
            <pc:docMk/>
            <pc:sldMk cId="1407630880" sldId="257"/>
            <ac:spMk id="2" creationId="{26956933-0BDA-4FD6-41BC-1B3B579CA9DA}"/>
          </ac:spMkLst>
        </pc:spChg>
        <pc:spChg chg="mod ord">
          <ac:chgData name="Ilona Głoskowska" userId="S::i.gloskowska@sp6mlawa.org::e78264e3-4105-467f-83fc-a1bb51707fda" providerId="AD" clId="Web-{7AA93E25-BD8B-45BA-90F3-828AACE852C2}" dt="2022-11-29T18:49:24.229" v="28"/>
          <ac:spMkLst>
            <pc:docMk/>
            <pc:sldMk cId="1407630880" sldId="257"/>
            <ac:spMk id="3" creationId="{167C88BB-0A99-AB42-7B4B-6CA9C8EBA9BD}"/>
          </ac:spMkLst>
        </pc:spChg>
      </pc:sldChg>
      <pc:sldChg chg="addSp delSp modSp new del mod setBg">
        <pc:chgData name="Ilona Głoskowska" userId="S::i.gloskowska@sp6mlawa.org::e78264e3-4105-467f-83fc-a1bb51707fda" providerId="AD" clId="Web-{7AA93E25-BD8B-45BA-90F3-828AACE852C2}" dt="2022-11-29T18:55:58.947" v="137"/>
        <pc:sldMkLst>
          <pc:docMk/>
          <pc:sldMk cId="2949786801" sldId="257"/>
        </pc:sldMkLst>
        <pc:spChg chg="mod">
          <ac:chgData name="Ilona Głoskowska" userId="S::i.gloskowska@sp6mlawa.org::e78264e3-4105-467f-83fc-a1bb51707fda" providerId="AD" clId="Web-{7AA93E25-BD8B-45BA-90F3-828AACE852C2}" dt="2022-11-29T18:54:31.209" v="130"/>
          <ac:spMkLst>
            <pc:docMk/>
            <pc:sldMk cId="2949786801" sldId="257"/>
            <ac:spMk id="2" creationId="{ABCCFE80-B9EA-CF93-A115-371FC2FE0F0B}"/>
          </ac:spMkLst>
        </pc:spChg>
        <pc:spChg chg="mod">
          <ac:chgData name="Ilona Głoskowska" userId="S::i.gloskowska@sp6mlawa.org::e78264e3-4105-467f-83fc-a1bb51707fda" providerId="AD" clId="Web-{7AA93E25-BD8B-45BA-90F3-828AACE852C2}" dt="2022-11-29T18:54:31.209" v="130"/>
          <ac:spMkLst>
            <pc:docMk/>
            <pc:sldMk cId="2949786801" sldId="257"/>
            <ac:spMk id="3" creationId="{9B656FE4-5257-31BF-A511-57916FBDECED}"/>
          </ac:spMkLst>
        </pc:spChg>
        <pc:spChg chg="add">
          <ac:chgData name="Ilona Głoskowska" userId="S::i.gloskowska@sp6mlawa.org::e78264e3-4105-467f-83fc-a1bb51707fda" providerId="AD" clId="Web-{7AA93E25-BD8B-45BA-90F3-828AACE852C2}" dt="2022-11-29T18:54:31.209" v="130"/>
          <ac:spMkLst>
            <pc:docMk/>
            <pc:sldMk cId="2949786801" sldId="257"/>
            <ac:spMk id="8" creationId="{C8643778-7F6C-4E8D-84D1-D5CDB9928191}"/>
          </ac:spMkLst>
        </pc:spChg>
        <pc:spChg chg="add">
          <ac:chgData name="Ilona Głoskowska" userId="S::i.gloskowska@sp6mlawa.org::e78264e3-4105-467f-83fc-a1bb51707fda" providerId="AD" clId="Web-{7AA93E25-BD8B-45BA-90F3-828AACE852C2}" dt="2022-11-29T18:54:31.209" v="130"/>
          <ac:spMkLst>
            <pc:docMk/>
            <pc:sldMk cId="2949786801" sldId="257"/>
            <ac:spMk id="10" creationId="{1D22F88D-6907-48AF-B024-346E855E0D96}"/>
          </ac:spMkLst>
        </pc:spChg>
        <pc:grpChg chg="add">
          <ac:chgData name="Ilona Głoskowska" userId="S::i.gloskowska@sp6mlawa.org::e78264e3-4105-467f-83fc-a1bb51707fda" providerId="AD" clId="Web-{7AA93E25-BD8B-45BA-90F3-828AACE852C2}" dt="2022-11-29T18:54:31.209" v="130"/>
          <ac:grpSpMkLst>
            <pc:docMk/>
            <pc:sldMk cId="2949786801" sldId="257"/>
            <ac:grpSpMk id="12" creationId="{F3842748-48B5-4DD0-A06A-A31C74024A99}"/>
          </ac:grpSpMkLst>
        </pc:grpChg>
        <pc:picChg chg="add del mod">
          <ac:chgData name="Ilona Głoskowska" userId="S::i.gloskowska@sp6mlawa.org::e78264e3-4105-467f-83fc-a1bb51707fda" providerId="AD" clId="Web-{7AA93E25-BD8B-45BA-90F3-828AACE852C2}" dt="2022-11-29T18:55:28.868" v="135"/>
          <ac:picMkLst>
            <pc:docMk/>
            <pc:sldMk cId="2949786801" sldId="257"/>
            <ac:picMk id="5" creationId="{8780BA21-0C3C-F3B8-9758-A4C3A0FD632E}"/>
          </ac:picMkLst>
        </pc:picChg>
      </pc:sldChg>
      <pc:sldChg chg="addSp delSp modSp new del mod modClrScheme chgLayout">
        <pc:chgData name="Ilona Głoskowska" userId="S::i.gloskowska@sp6mlawa.org::e78264e3-4105-467f-83fc-a1bb51707fda" providerId="AD" clId="Web-{7AA93E25-BD8B-45BA-90F3-828AACE852C2}" dt="2022-11-29T19:12:44.391" v="246"/>
        <pc:sldMkLst>
          <pc:docMk/>
          <pc:sldMk cId="1266955399" sldId="258"/>
        </pc:sldMkLst>
        <pc:spChg chg="mod ord">
          <ac:chgData name="Ilona Głoskowska" userId="S::i.gloskowska@sp6mlawa.org::e78264e3-4105-467f-83fc-a1bb51707fda" providerId="AD" clId="Web-{7AA93E25-BD8B-45BA-90F3-828AACE852C2}" dt="2022-11-29T19:07:27.176" v="205"/>
          <ac:spMkLst>
            <pc:docMk/>
            <pc:sldMk cId="1266955399" sldId="258"/>
            <ac:spMk id="2" creationId="{8CEA91E2-767F-D450-98E5-C028E6A8BFCD}"/>
          </ac:spMkLst>
        </pc:spChg>
        <pc:spChg chg="del mod ord">
          <ac:chgData name="Ilona Głoskowska" userId="S::i.gloskowska@sp6mlawa.org::e78264e3-4105-467f-83fc-a1bb51707fda" providerId="AD" clId="Web-{7AA93E25-BD8B-45BA-90F3-828AACE852C2}" dt="2022-11-29T19:08:18.318" v="211"/>
          <ac:spMkLst>
            <pc:docMk/>
            <pc:sldMk cId="1266955399" sldId="258"/>
            <ac:spMk id="3" creationId="{76D62C9E-DC39-621F-CCEA-CD749CCBD93E}"/>
          </ac:spMkLst>
        </pc:spChg>
        <pc:spChg chg="add mod">
          <ac:chgData name="Ilona Głoskowska" userId="S::i.gloskowska@sp6mlawa.org::e78264e3-4105-467f-83fc-a1bb51707fda" providerId="AD" clId="Web-{7AA93E25-BD8B-45BA-90F3-828AACE852C2}" dt="2022-11-29T19:11:02.184" v="232"/>
          <ac:spMkLst>
            <pc:docMk/>
            <pc:sldMk cId="1266955399" sldId="258"/>
            <ac:spMk id="8" creationId="{D569766A-F8A3-D772-8FFA-FA3E77899341}"/>
          </ac:spMkLst>
        </pc:spChg>
        <pc:picChg chg="add del mod ord">
          <ac:chgData name="Ilona Głoskowska" userId="S::i.gloskowska@sp6mlawa.org::e78264e3-4105-467f-83fc-a1bb51707fda" providerId="AD" clId="Web-{7AA93E25-BD8B-45BA-90F3-828AACE852C2}" dt="2022-11-29T19:11:02.184" v="232"/>
          <ac:picMkLst>
            <pc:docMk/>
            <pc:sldMk cId="1266955399" sldId="258"/>
            <ac:picMk id="4" creationId="{F0FC98C7-C653-EE0C-F413-EC6C0234A6B6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08:39.991" v="213" actId="1076"/>
          <ac:picMkLst>
            <pc:docMk/>
            <pc:sldMk cId="1266955399" sldId="258"/>
            <ac:picMk id="5" creationId="{3F07D798-8CF8-0A8E-EF49-729B3D1C7F2A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10:34.323" v="226"/>
          <ac:picMkLst>
            <pc:docMk/>
            <pc:sldMk cId="1266955399" sldId="258"/>
            <ac:picMk id="6" creationId="{1F8D6F56-A8E2-583D-DDA9-36E22326862C}"/>
          </ac:picMkLst>
        </pc:picChg>
      </pc:sldChg>
      <pc:sldChg chg="addSp delSp modSp new del mod setBg modClrScheme chgLayout">
        <pc:chgData name="Ilona Głoskowska" userId="S::i.gloskowska@sp6mlawa.org::e78264e3-4105-467f-83fc-a1bb51707fda" providerId="AD" clId="Web-{7AA93E25-BD8B-45BA-90F3-828AACE852C2}" dt="2022-11-29T19:14:13.113" v="259"/>
        <pc:sldMkLst>
          <pc:docMk/>
          <pc:sldMk cId="2438689170" sldId="259"/>
        </pc:sldMkLst>
        <pc:spChg chg="del">
          <ac:chgData name="Ilona Głoskowska" userId="S::i.gloskowska@sp6mlawa.org::e78264e3-4105-467f-83fc-a1bb51707fda" providerId="AD" clId="Web-{7AA93E25-BD8B-45BA-90F3-828AACE852C2}" dt="2022-11-29T18:57:50.342" v="144"/>
          <ac:spMkLst>
            <pc:docMk/>
            <pc:sldMk cId="2438689170" sldId="259"/>
            <ac:spMk id="2" creationId="{854724F8-6DE6-2006-DF27-A9580F106616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8:58:35.390" v="145"/>
          <ac:spMkLst>
            <pc:docMk/>
            <pc:sldMk cId="2438689170" sldId="259"/>
            <ac:spMk id="3" creationId="{DC347C5B-5D2F-4734-CABC-A9EC6EEB0974}"/>
          </ac:spMkLst>
        </pc:spChg>
        <pc:spChg chg="add del">
          <ac:chgData name="Ilona Głoskowska" userId="S::i.gloskowska@sp6mlawa.org::e78264e3-4105-467f-83fc-a1bb51707fda" providerId="AD" clId="Web-{7AA93E25-BD8B-45BA-90F3-828AACE852C2}" dt="2022-11-29T19:01:26.412" v="163"/>
          <ac:spMkLst>
            <pc:docMk/>
            <pc:sldMk cId="2438689170" sldId="259"/>
            <ac:spMk id="9" creationId="{4ABBD96C-5579-7E1D-8262-171F9014EF53}"/>
          </ac:spMkLst>
        </pc:spChg>
        <pc:spChg chg="add del mod">
          <ac:chgData name="Ilona Głoskowska" userId="S::i.gloskowska@sp6mlawa.org::e78264e3-4105-467f-83fc-a1bb51707fda" providerId="AD" clId="Web-{7AA93E25-BD8B-45BA-90F3-828AACE852C2}" dt="2022-11-29T19:01:43.272" v="165"/>
          <ac:spMkLst>
            <pc:docMk/>
            <pc:sldMk cId="2438689170" sldId="259"/>
            <ac:spMk id="15" creationId="{EF4E42AA-007A-855F-1935-4FEC1F757785}"/>
          </ac:spMkLst>
        </pc:spChg>
        <pc:spChg chg="add del mod">
          <ac:chgData name="Ilona Głoskowska" userId="S::i.gloskowska@sp6mlawa.org::e78264e3-4105-467f-83fc-a1bb51707fda" providerId="AD" clId="Web-{7AA93E25-BD8B-45BA-90F3-828AACE852C2}" dt="2022-11-29T19:04:14.028" v="183"/>
          <ac:spMkLst>
            <pc:docMk/>
            <pc:sldMk cId="2438689170" sldId="259"/>
            <ac:spMk id="17" creationId="{CFD00E4E-67E1-226A-9856-54FFB4F8DCA0}"/>
          </ac:spMkLst>
        </pc:spChg>
        <pc:graphicFrameChg chg="add del mod ord modGraphic">
          <ac:chgData name="Ilona Głoskowska" userId="S::i.gloskowska@sp6mlawa.org::e78264e3-4105-467f-83fc-a1bb51707fda" providerId="AD" clId="Web-{7AA93E25-BD8B-45BA-90F3-828AACE852C2}" dt="2022-11-29T19:01:35.741" v="164"/>
          <ac:graphicFrameMkLst>
            <pc:docMk/>
            <pc:sldMk cId="2438689170" sldId="259"/>
            <ac:graphicFrameMk id="6" creationId="{8D29B582-6553-6AEF-BA40-B6B5CE0BE5EC}"/>
          </ac:graphicFrameMkLst>
        </pc:graphicFrameChg>
        <pc:picChg chg="add del mod ord">
          <ac:chgData name="Ilona Głoskowska" userId="S::i.gloskowska@sp6mlawa.org::e78264e3-4105-467f-83fc-a1bb51707fda" providerId="AD" clId="Web-{7AA93E25-BD8B-45BA-90F3-828AACE852C2}" dt="2022-11-29T19:12:54.594" v="247"/>
          <ac:picMkLst>
            <pc:docMk/>
            <pc:sldMk cId="2438689170" sldId="259"/>
            <ac:picMk id="4" creationId="{310F6F46-C613-32DB-0933-836CD387E1EC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13:31.892" v="253"/>
          <ac:picMkLst>
            <pc:docMk/>
            <pc:sldMk cId="2438689170" sldId="259"/>
            <ac:picMk id="5" creationId="{53E6CFCC-4EE9-595C-1BC5-12EB9528B217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13:56.440" v="256"/>
          <ac:picMkLst>
            <pc:docMk/>
            <pc:sldMk cId="2438689170" sldId="259"/>
            <ac:picMk id="16" creationId="{BC37F8DB-B523-9ED9-57A8-6D28FE4C4D97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04:02.293" v="182"/>
          <ac:picMkLst>
            <pc:docMk/>
            <pc:sldMk cId="2438689170" sldId="259"/>
            <ac:picMk id="18" creationId="{786373AF-FF9F-4B2D-2800-BB6456B78922}"/>
          </ac:picMkLst>
        </pc:picChg>
      </pc:sldChg>
      <pc:sldChg chg="addSp delSp modSp new ord">
        <pc:chgData name="Ilona Głoskowska" userId="S::i.gloskowska@sp6mlawa.org::e78264e3-4105-467f-83fc-a1bb51707fda" providerId="AD" clId="Web-{7AA93E25-BD8B-45BA-90F3-828AACE852C2}" dt="2022-11-29T19:36:00.005" v="392"/>
        <pc:sldMkLst>
          <pc:docMk/>
          <pc:sldMk cId="3358130577" sldId="260"/>
        </pc:sldMkLst>
        <pc:spChg chg="del">
          <ac:chgData name="Ilona Głoskowska" userId="S::i.gloskowska@sp6mlawa.org::e78264e3-4105-467f-83fc-a1bb51707fda" providerId="AD" clId="Web-{7AA93E25-BD8B-45BA-90F3-828AACE852C2}" dt="2022-11-29T19:10:17.463" v="223"/>
          <ac:spMkLst>
            <pc:docMk/>
            <pc:sldMk cId="3358130577" sldId="260"/>
            <ac:spMk id="2" creationId="{0238C5B8-C5FB-AE82-C873-BCDFC52FF8F7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10:20.120" v="224"/>
          <ac:spMkLst>
            <pc:docMk/>
            <pc:sldMk cId="3358130577" sldId="260"/>
            <ac:spMk id="3" creationId="{98A33F91-3CE4-167C-1FD9-C72B0692479E}"/>
          </ac:spMkLst>
        </pc:spChg>
        <pc:picChg chg="add mod">
          <ac:chgData name="Ilona Głoskowska" userId="S::i.gloskowska@sp6mlawa.org::e78264e3-4105-467f-83fc-a1bb51707fda" providerId="AD" clId="Web-{7AA93E25-BD8B-45BA-90F3-828AACE852C2}" dt="2022-11-29T19:34:49.752" v="381" actId="1076"/>
          <ac:picMkLst>
            <pc:docMk/>
            <pc:sldMk cId="3358130577" sldId="260"/>
            <ac:picMk id="4" creationId="{646DC065-F786-FBC8-50F7-620B721A4B1E}"/>
          </ac:picMkLst>
        </pc:picChg>
        <pc:picChg chg="add mod ord">
          <ac:chgData name="Ilona Głoskowska" userId="S::i.gloskowska@sp6mlawa.org::e78264e3-4105-467f-83fc-a1bb51707fda" providerId="AD" clId="Web-{7AA93E25-BD8B-45BA-90F3-828AACE852C2}" dt="2022-11-29T19:35:39.332" v="391" actId="1076"/>
          <ac:picMkLst>
            <pc:docMk/>
            <pc:sldMk cId="3358130577" sldId="260"/>
            <ac:picMk id="5" creationId="{9CAE4FF8-2E17-FDF3-1EE2-AD581E2AA808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2:40.038" v="312" actId="14100"/>
          <ac:picMkLst>
            <pc:docMk/>
            <pc:sldMk cId="3358130577" sldId="260"/>
            <ac:picMk id="7" creationId="{56D35016-41F1-5501-C312-3BAB9CBF9A78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34:58.956" v="383" actId="1076"/>
          <ac:picMkLst>
            <pc:docMk/>
            <pc:sldMk cId="3358130577" sldId="260"/>
            <ac:picMk id="9" creationId="{D83C2CFD-FDDB-CD28-4E29-CE5A1A1F7FCD}"/>
          </ac:picMkLst>
        </pc:picChg>
      </pc:sldChg>
      <pc:sldChg chg="delSp new del">
        <pc:chgData name="Ilona Głoskowska" userId="S::i.gloskowska@sp6mlawa.org::e78264e3-4105-467f-83fc-a1bb51707fda" providerId="AD" clId="Web-{7AA93E25-BD8B-45BA-90F3-828AACE852C2}" dt="2022-11-29T19:10:10.479" v="222"/>
        <pc:sldMkLst>
          <pc:docMk/>
          <pc:sldMk cId="751743615" sldId="261"/>
        </pc:sldMkLst>
        <pc:spChg chg="del">
          <ac:chgData name="Ilona Głoskowska" userId="S::i.gloskowska@sp6mlawa.org::e78264e3-4105-467f-83fc-a1bb51707fda" providerId="AD" clId="Web-{7AA93E25-BD8B-45BA-90F3-828AACE852C2}" dt="2022-11-29T19:09:52.369" v="219"/>
          <ac:spMkLst>
            <pc:docMk/>
            <pc:sldMk cId="751743615" sldId="261"/>
            <ac:spMk id="2" creationId="{802E1405-A30C-E427-4153-E4F93F7964FB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09:55.181" v="220"/>
          <ac:spMkLst>
            <pc:docMk/>
            <pc:sldMk cId="751743615" sldId="261"/>
            <ac:spMk id="3" creationId="{3EBE03B1-055E-A2EA-BC98-FEA99E8420D5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09:58.525" v="221"/>
          <ac:spMkLst>
            <pc:docMk/>
            <pc:sldMk cId="751743615" sldId="261"/>
            <ac:spMk id="4" creationId="{1CDB1C9F-9C37-A26C-012C-5840D0F61CC5}"/>
          </ac:spMkLst>
        </pc:spChg>
      </pc:sldChg>
      <pc:sldChg chg="addSp delSp modSp new">
        <pc:chgData name="Ilona Głoskowska" userId="S::i.gloskowska@sp6mlawa.org::e78264e3-4105-467f-83fc-a1bb51707fda" providerId="AD" clId="Web-{7AA93E25-BD8B-45BA-90F3-828AACE852C2}" dt="2022-11-29T19:24:17.838" v="321" actId="1076"/>
        <pc:sldMkLst>
          <pc:docMk/>
          <pc:sldMk cId="4210337441" sldId="261"/>
        </pc:sldMkLst>
        <pc:spChg chg="del">
          <ac:chgData name="Ilona Głoskowska" userId="S::i.gloskowska@sp6mlawa.org::e78264e3-4105-467f-83fc-a1bb51707fda" providerId="AD" clId="Web-{7AA93E25-BD8B-45BA-90F3-828AACE852C2}" dt="2022-11-29T19:13:13.157" v="250"/>
          <ac:spMkLst>
            <pc:docMk/>
            <pc:sldMk cId="4210337441" sldId="261"/>
            <ac:spMk id="2" creationId="{6B4DE72E-66E0-DBE9-7E1F-B4E0E06F4A48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13:19.564" v="251"/>
          <ac:spMkLst>
            <pc:docMk/>
            <pc:sldMk cId="4210337441" sldId="261"/>
            <ac:spMk id="3" creationId="{730EAF6F-AFB5-B187-B79E-638A1B389CAB}"/>
          </ac:spMkLst>
        </pc:spChg>
        <pc:picChg chg="add mod">
          <ac:chgData name="Ilona Głoskowska" userId="S::i.gloskowska@sp6mlawa.org::e78264e3-4105-467f-83fc-a1bb51707fda" providerId="AD" clId="Web-{7AA93E25-BD8B-45BA-90F3-828AACE852C2}" dt="2022-11-29T19:24:17.838" v="321" actId="1076"/>
          <ac:picMkLst>
            <pc:docMk/>
            <pc:sldMk cId="4210337441" sldId="261"/>
            <ac:picMk id="4" creationId="{3E6C6E12-7650-A7B1-D5A7-1ABA88441CC7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4:15.401" v="320" actId="1076"/>
          <ac:picMkLst>
            <pc:docMk/>
            <pc:sldMk cId="4210337441" sldId="261"/>
            <ac:picMk id="5" creationId="{2A448CF8-CE08-03C9-069B-82EC882988E6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14:07.831" v="258" actId="1076"/>
          <ac:picMkLst>
            <pc:docMk/>
            <pc:sldMk cId="4210337441" sldId="261"/>
            <ac:picMk id="6" creationId="{E48C625A-C72F-6073-DC58-AF624C7CDFB0}"/>
          </ac:picMkLst>
        </pc:picChg>
      </pc:sldChg>
      <pc:sldChg chg="new del">
        <pc:chgData name="Ilona Głoskowska" userId="S::i.gloskowska@sp6mlawa.org::e78264e3-4105-467f-83fc-a1bb51707fda" providerId="AD" clId="Web-{7AA93E25-BD8B-45BA-90F3-828AACE852C2}" dt="2022-11-29T19:16:12.461" v="272"/>
        <pc:sldMkLst>
          <pc:docMk/>
          <pc:sldMk cId="198216540" sldId="262"/>
        </pc:sldMkLst>
      </pc:sldChg>
      <pc:sldChg chg="addSp delSp modSp new ord">
        <pc:chgData name="Ilona Głoskowska" userId="S::i.gloskowska@sp6mlawa.org::e78264e3-4105-467f-83fc-a1bb51707fda" providerId="AD" clId="Web-{7AA93E25-BD8B-45BA-90F3-828AACE852C2}" dt="2022-11-29T19:29:50.929" v="359" actId="1076"/>
        <pc:sldMkLst>
          <pc:docMk/>
          <pc:sldMk cId="3762232503" sldId="262"/>
        </pc:sldMkLst>
        <pc:spChg chg="del">
          <ac:chgData name="Ilona Głoskowska" userId="S::i.gloskowska@sp6mlawa.org::e78264e3-4105-467f-83fc-a1bb51707fda" providerId="AD" clId="Web-{7AA93E25-BD8B-45BA-90F3-828AACE852C2}" dt="2022-11-29T19:18:49.060" v="284"/>
          <ac:spMkLst>
            <pc:docMk/>
            <pc:sldMk cId="3762232503" sldId="262"/>
            <ac:spMk id="2" creationId="{EB454658-08D1-87E4-CC9B-4C0E26035871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18:52.967" v="285"/>
          <ac:spMkLst>
            <pc:docMk/>
            <pc:sldMk cId="3762232503" sldId="262"/>
            <ac:spMk id="3" creationId="{AE4AE216-046C-A21D-B44F-0232BC116382}"/>
          </ac:spMkLst>
        </pc:spChg>
        <pc:picChg chg="add del mod">
          <ac:chgData name="Ilona Głoskowska" userId="S::i.gloskowska@sp6mlawa.org::e78264e3-4105-467f-83fc-a1bb51707fda" providerId="AD" clId="Web-{7AA93E25-BD8B-45BA-90F3-828AACE852C2}" dt="2022-11-29T19:19:08.967" v="287"/>
          <ac:picMkLst>
            <pc:docMk/>
            <pc:sldMk cId="3762232503" sldId="262"/>
            <ac:picMk id="4" creationId="{A4AD917C-A5F7-F8F8-6C98-44FE5EF26064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9:40.210" v="357" actId="1076"/>
          <ac:picMkLst>
            <pc:docMk/>
            <pc:sldMk cId="3762232503" sldId="262"/>
            <ac:picMk id="5" creationId="{B1ABCCE9-D4D1-A997-8DBE-A509A9C46B0F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19:41.844" v="293"/>
          <ac:picMkLst>
            <pc:docMk/>
            <pc:sldMk cId="3762232503" sldId="262"/>
            <ac:picMk id="6" creationId="{D2D1BD72-A570-9E5E-4586-5EB374B93EA7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19:57.766" v="295"/>
          <ac:picMkLst>
            <pc:docMk/>
            <pc:sldMk cId="3762232503" sldId="262"/>
            <ac:picMk id="7" creationId="{BDA81825-1405-6FDF-3E0D-FF5DEDB86E09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20:18.345" v="297"/>
          <ac:picMkLst>
            <pc:docMk/>
            <pc:sldMk cId="3762232503" sldId="262"/>
            <ac:picMk id="8" creationId="{80AD43B6-D79F-4172-C90A-68644DEA35D8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9:36.834" v="356" actId="1076"/>
          <ac:picMkLst>
            <pc:docMk/>
            <pc:sldMk cId="3762232503" sldId="262"/>
            <ac:picMk id="9" creationId="{F37B0545-EDA7-6636-E932-E97A31E8A235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9:50.929" v="359" actId="1076"/>
          <ac:picMkLst>
            <pc:docMk/>
            <pc:sldMk cId="3762232503" sldId="262"/>
            <ac:picMk id="10" creationId="{42D3DC29-78D9-35CA-C0D0-5FA29C890A09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2:31.506" v="310" actId="14100"/>
          <ac:picMkLst>
            <pc:docMk/>
            <pc:sldMk cId="3762232503" sldId="262"/>
            <ac:picMk id="12" creationId="{9716D7E1-C120-8EB4-8076-42FDCA6744A0}"/>
          </ac:picMkLst>
        </pc:picChg>
      </pc:sldChg>
      <pc:sldChg chg="addSp delSp modSp new">
        <pc:chgData name="Ilona Głoskowska" userId="S::i.gloskowska@sp6mlawa.org::e78264e3-4105-467f-83fc-a1bb51707fda" providerId="AD" clId="Web-{7AA93E25-BD8B-45BA-90F3-828AACE852C2}" dt="2022-11-29T19:38:09.072" v="400" actId="1076"/>
        <pc:sldMkLst>
          <pc:docMk/>
          <pc:sldMk cId="3595585909" sldId="263"/>
        </pc:sldMkLst>
        <pc:spChg chg="del">
          <ac:chgData name="Ilona Głoskowska" userId="S::i.gloskowska@sp6mlawa.org::e78264e3-4105-467f-83fc-a1bb51707fda" providerId="AD" clId="Web-{7AA93E25-BD8B-45BA-90F3-828AACE852C2}" dt="2022-11-29T19:16:42.478" v="276"/>
          <ac:spMkLst>
            <pc:docMk/>
            <pc:sldMk cId="3595585909" sldId="263"/>
            <ac:spMk id="2" creationId="{4C199B6B-0E0D-FCF4-BFF5-422E17D06260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16:46.665" v="277"/>
          <ac:spMkLst>
            <pc:docMk/>
            <pc:sldMk cId="3595585909" sldId="263"/>
            <ac:spMk id="3" creationId="{9640E59D-257A-40F3-5279-6CDCFBA788E5}"/>
          </ac:spMkLst>
        </pc:spChg>
        <pc:picChg chg="add mod">
          <ac:chgData name="Ilona Głoskowska" userId="S::i.gloskowska@sp6mlawa.org::e78264e3-4105-467f-83fc-a1bb51707fda" providerId="AD" clId="Web-{7AA93E25-BD8B-45BA-90F3-828AACE852C2}" dt="2022-11-29T19:38:02.291" v="398" actId="1076"/>
          <ac:picMkLst>
            <pc:docMk/>
            <pc:sldMk cId="3595585909" sldId="263"/>
            <ac:picMk id="4" creationId="{0418960D-7FE6-92F2-0070-E036BF9BCA72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38:05.869" v="399" actId="1076"/>
          <ac:picMkLst>
            <pc:docMk/>
            <pc:sldMk cId="3595585909" sldId="263"/>
            <ac:picMk id="5" creationId="{3F23A16A-B32A-ABB4-7050-602DA69D62A1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38:09.072" v="400" actId="1076"/>
          <ac:picMkLst>
            <pc:docMk/>
            <pc:sldMk cId="3595585909" sldId="263"/>
            <ac:picMk id="6" creationId="{3DB896E7-817F-2413-AB4E-7FC2872330D4}"/>
          </ac:picMkLst>
        </pc:picChg>
        <pc:picChg chg="add mod">
          <ac:chgData name="Ilona Głoskowska" userId="S::i.gloskowska@sp6mlawa.org::e78264e3-4105-467f-83fc-a1bb51707fda" providerId="AD" clId="Web-{7AA93E25-BD8B-45BA-90F3-828AACE852C2}" dt="2022-11-29T19:27:46.690" v="344" actId="1076"/>
          <ac:picMkLst>
            <pc:docMk/>
            <pc:sldMk cId="3595585909" sldId="263"/>
            <ac:picMk id="8" creationId="{D621973C-F466-D552-4DED-8B2F12034F1C}"/>
          </ac:picMkLst>
        </pc:picChg>
      </pc:sldChg>
      <pc:sldChg chg="addSp delSp modSp new del">
        <pc:chgData name="Ilona Głoskowska" userId="S::i.gloskowska@sp6mlawa.org::e78264e3-4105-467f-83fc-a1bb51707fda" providerId="AD" clId="Web-{7AA93E25-BD8B-45BA-90F3-828AACE852C2}" dt="2022-11-29T19:37:45.399" v="394"/>
        <pc:sldMkLst>
          <pc:docMk/>
          <pc:sldMk cId="621106740" sldId="264"/>
        </pc:sldMkLst>
        <pc:spChg chg="del">
          <ac:chgData name="Ilona Głoskowska" userId="S::i.gloskowska@sp6mlawa.org::e78264e3-4105-467f-83fc-a1bb51707fda" providerId="AD" clId="Web-{7AA93E25-BD8B-45BA-90F3-828AACE852C2}" dt="2022-11-29T19:30:26.461" v="361"/>
          <ac:spMkLst>
            <pc:docMk/>
            <pc:sldMk cId="621106740" sldId="264"/>
            <ac:spMk id="2" creationId="{750C258F-E7E9-7EB0-C4CB-2D1A95F0CD03}"/>
          </ac:spMkLst>
        </pc:spChg>
        <pc:spChg chg="del">
          <ac:chgData name="Ilona Głoskowska" userId="S::i.gloskowska@sp6mlawa.org::e78264e3-4105-467f-83fc-a1bb51707fda" providerId="AD" clId="Web-{7AA93E25-BD8B-45BA-90F3-828AACE852C2}" dt="2022-11-29T19:30:29.540" v="362"/>
          <ac:spMkLst>
            <pc:docMk/>
            <pc:sldMk cId="621106740" sldId="264"/>
            <ac:spMk id="3" creationId="{7B585240-DDA8-139A-AEFD-DB8ED4A05C89}"/>
          </ac:spMkLst>
        </pc:spChg>
        <pc:picChg chg="add">
          <ac:chgData name="Ilona Głoskowska" userId="S::i.gloskowska@sp6mlawa.org::e78264e3-4105-467f-83fc-a1bb51707fda" providerId="AD" clId="Web-{7AA93E25-BD8B-45BA-90F3-828AACE852C2}" dt="2022-11-29T19:30:33.040" v="363"/>
          <ac:picMkLst>
            <pc:docMk/>
            <pc:sldMk cId="621106740" sldId="264"/>
            <ac:picMk id="5" creationId="{4D27771A-3849-7181-F387-B7DFD2963970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32:58.514" v="365"/>
          <ac:picMkLst>
            <pc:docMk/>
            <pc:sldMk cId="621106740" sldId="264"/>
            <ac:picMk id="6" creationId="{04FB35AB-293E-706D-D584-3A9E40DDC06F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33:23.046" v="367"/>
          <ac:picMkLst>
            <pc:docMk/>
            <pc:sldMk cId="621106740" sldId="264"/>
            <ac:picMk id="7" creationId="{9E3C9D05-3D66-9543-C6B6-63EC283D1D6B}"/>
          </ac:picMkLst>
        </pc:picChg>
        <pc:picChg chg="add del mod">
          <ac:chgData name="Ilona Głoskowska" userId="S::i.gloskowska@sp6mlawa.org::e78264e3-4105-467f-83fc-a1bb51707fda" providerId="AD" clId="Web-{7AA93E25-BD8B-45BA-90F3-828AACE852C2}" dt="2022-11-29T19:36:13.318" v="393"/>
          <ac:picMkLst>
            <pc:docMk/>
            <pc:sldMk cId="621106740" sldId="264"/>
            <ac:picMk id="8" creationId="{B983A2FA-4C02-A519-FA8D-1BFFEF1697F2}"/>
          </ac:picMkLst>
        </pc:picChg>
      </pc:sldChg>
      <pc:sldMasterChg chg="del delSldLayout">
        <pc:chgData name="Ilona Głoskowska" userId="S::i.gloskowska@sp6mlawa.org::e78264e3-4105-467f-83fc-a1bb51707fda" providerId="AD" clId="Web-{7AA93E25-BD8B-45BA-90F3-828AACE852C2}" dt="2022-11-29T18:49:13.057" v="26"/>
        <pc:sldMasterMkLst>
          <pc:docMk/>
          <pc:sldMasterMk cId="3926633689" sldId="2147483648"/>
        </pc:sldMasterMkLst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Ilona Głoskowska" userId="S::i.gloskowska@sp6mlawa.org::e78264e3-4105-467f-83fc-a1bb51707fda" providerId="AD" clId="Web-{7AA93E25-BD8B-45BA-90F3-828AACE852C2}" dt="2022-11-29T18:49:13.057" v="2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Ilona Głoskowska" userId="S::i.gloskowska@sp6mlawa.org::e78264e3-4105-467f-83fc-a1bb51707fda" providerId="AD" clId="Web-{7AA93E25-BD8B-45BA-90F3-828AACE852C2}" dt="2022-11-29T18:49:21.042" v="27"/>
        <pc:sldMasterMkLst>
          <pc:docMk/>
          <pc:sldMasterMk cId="1603433818" sldId="2147483660"/>
        </pc:sldMasterMkLst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2185174709" sldId="214748366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2986423057" sldId="214748366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334065782" sldId="2147483663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4225747113" sldId="2147483664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291194423" sldId="2147483665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874942648" sldId="2147483666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321314901" sldId="2147483667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2425024667" sldId="2147483668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319273136" sldId="2147483669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2138097911" sldId="2147483670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3603843040" sldId="214748367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407257206" sldId="214748367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3549256393" sldId="2147483673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2166289762" sldId="2147483674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4198536664" sldId="2147483675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721017104" sldId="2147483676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1.042" v="27"/>
          <pc:sldLayoutMkLst>
            <pc:docMk/>
            <pc:sldMasterMk cId="1603433818" sldId="2147483660"/>
            <pc:sldLayoutMk cId="1434914448" sldId="2147483677"/>
          </pc:sldLayoutMkLst>
        </pc:sldLayoutChg>
      </pc:sldMasterChg>
      <pc:sldMasterChg chg="add del addSldLayout delSldLayout modSldLayout">
        <pc:chgData name="Ilona Głoskowska" userId="S::i.gloskowska@sp6mlawa.org::e78264e3-4105-467f-83fc-a1bb51707fda" providerId="AD" clId="Web-{7AA93E25-BD8B-45BA-90F3-828AACE852C2}" dt="2022-11-29T18:49:24.229" v="28"/>
        <pc:sldMasterMkLst>
          <pc:docMk/>
          <pc:sldMasterMk cId="3845185005" sldId="2147483678"/>
        </pc:sldMasterMkLst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863539446" sldId="2147483679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1009430486" sldId="2147483680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810734887" sldId="214748368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695167370" sldId="214748368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894135247" sldId="2147483683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740604900" sldId="2147483684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24469147" sldId="2147483685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1865816173" sldId="2147483686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472644755" sldId="2147483687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100942255" sldId="2147483688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988233711" sldId="2147483689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595855705" sldId="2147483690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886599822" sldId="214748369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1131660022" sldId="214748369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3003861196" sldId="2147483693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1159839465" sldId="2147483694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8:49:24.229" v="28"/>
          <pc:sldLayoutMkLst>
            <pc:docMk/>
            <pc:sldMasterMk cId="3845185005" sldId="2147483678"/>
            <pc:sldLayoutMk cId="2637353928" sldId="2147483695"/>
          </pc:sldLayoutMkLst>
        </pc:sldLayoutChg>
      </pc:sldMasterChg>
      <pc:sldMasterChg chg="add del addSldLayout delSldLayout modSldLayout">
        <pc:chgData name="Ilona Głoskowska" userId="S::i.gloskowska@sp6mlawa.org::e78264e3-4105-467f-83fc-a1bb51707fda" providerId="AD" clId="Web-{7AA93E25-BD8B-45BA-90F3-828AACE852C2}" dt="2022-11-29T19:07:27.176" v="205"/>
        <pc:sldMasterMkLst>
          <pc:docMk/>
          <pc:sldMasterMk cId="3554274050" sldId="2147483696"/>
        </pc:sldMasterMkLst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86720876" sldId="2147483697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4293407882" sldId="2147483698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1216442249" sldId="2147483699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1063007472" sldId="2147483700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3440845740" sldId="214748370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2263531809" sldId="214748370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2069627525" sldId="2147483703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1169149430" sldId="2147483704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2701239780" sldId="2147483705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2639765028" sldId="2147483706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3057674140" sldId="2147483707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411836252" sldId="2147483708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4287074866" sldId="2147483709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2708700914" sldId="2147483710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406304121" sldId="2147483711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1098943899" sldId="2147483712"/>
          </pc:sldLayoutMkLst>
        </pc:sldLayoutChg>
        <pc:sldLayoutChg chg="add del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3554274050" sldId="2147483696"/>
            <pc:sldLayoutMk cId="1885462269" sldId="2147483713"/>
          </pc:sldLayoutMkLst>
        </pc:sldLayoutChg>
      </pc:sldMasterChg>
      <pc:sldMasterChg chg="add addSldLayout modSldLayout">
        <pc:chgData name="Ilona Głoskowska" userId="S::i.gloskowska@sp6mlawa.org::e78264e3-4105-467f-83fc-a1bb51707fda" providerId="AD" clId="Web-{7AA93E25-BD8B-45BA-90F3-828AACE852C2}" dt="2022-11-29T19:07:27.176" v="205"/>
        <pc:sldMasterMkLst>
          <pc:docMk/>
          <pc:sldMasterMk cId="2505065764" sldId="2147483714"/>
        </pc:sldMasterMkLst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027541983" sldId="2147483715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099934100" sldId="2147483716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666715813" sldId="2147483717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4106488228" sldId="2147483718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2579003684" sldId="2147483719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153296209" sldId="2147483720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1936900895" sldId="2147483721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983901255" sldId="2147483722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1902664154" sldId="2147483723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230872658" sldId="2147483724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2405385574" sldId="2147483725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3173467829" sldId="2147483726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720166757" sldId="2147483727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1683378385" sldId="2147483728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1191424602" sldId="2147483729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4167144040" sldId="2147483730"/>
          </pc:sldLayoutMkLst>
        </pc:sldLayoutChg>
        <pc:sldLayoutChg chg="add mod replId">
          <pc:chgData name="Ilona Głoskowska" userId="S::i.gloskowska@sp6mlawa.org::e78264e3-4105-467f-83fc-a1bb51707fda" providerId="AD" clId="Web-{7AA93E25-BD8B-45BA-90F3-828AACE852C2}" dt="2022-11-29T19:07:27.176" v="205"/>
          <pc:sldLayoutMkLst>
            <pc:docMk/>
            <pc:sldMasterMk cId="2505065764" sldId="2147483714"/>
            <pc:sldLayoutMk cId="4218355901" sldId="2147483731"/>
          </pc:sldLayoutMkLst>
        </pc:sldLayoutChg>
      </pc:sldMasterChg>
    </pc:docChg>
  </pc:docChgLst>
  <pc:docChgLst>
    <pc:chgData name="Ilona Głoskowska" userId="S::i.gloskowska@sp6mlawa.org::e78264e3-4105-467f-83fc-a1bb51707fda" providerId="AD" clId="Web-{8AD55B74-E38A-4438-9B3A-23DC64A0B8B5}"/>
    <pc:docChg chg="addSld modSld sldOrd">
      <pc:chgData name="Ilona Głoskowska" userId="S::i.gloskowska@sp6mlawa.org::e78264e3-4105-467f-83fc-a1bb51707fda" providerId="AD" clId="Web-{8AD55B74-E38A-4438-9B3A-23DC64A0B8B5}" dt="2022-11-30T07:15:18.746" v="290" actId="1076"/>
      <pc:docMkLst>
        <pc:docMk/>
      </pc:docMkLst>
      <pc:sldChg chg="modSp">
        <pc:chgData name="Ilona Głoskowska" userId="S::i.gloskowska@sp6mlawa.org::e78264e3-4105-467f-83fc-a1bb51707fda" providerId="AD" clId="Web-{8AD55B74-E38A-4438-9B3A-23DC64A0B8B5}" dt="2022-11-30T06:35:50.386" v="8" actId="20577"/>
        <pc:sldMkLst>
          <pc:docMk/>
          <pc:sldMk cId="650317164" sldId="256"/>
        </pc:sldMkLst>
        <pc:spChg chg="mod">
          <ac:chgData name="Ilona Głoskowska" userId="S::i.gloskowska@sp6mlawa.org::e78264e3-4105-467f-83fc-a1bb51707fda" providerId="AD" clId="Web-{8AD55B74-E38A-4438-9B3A-23DC64A0B8B5}" dt="2022-11-30T06:35:50.386" v="8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ord">
        <pc:chgData name="Ilona Głoskowska" userId="S::i.gloskowska@sp6mlawa.org::e78264e3-4105-467f-83fc-a1bb51707fda" providerId="AD" clId="Web-{8AD55B74-E38A-4438-9B3A-23DC64A0B8B5}" dt="2022-11-30T06:37:05.061" v="9"/>
        <pc:sldMkLst>
          <pc:docMk/>
          <pc:sldMk cId="3358130577" sldId="260"/>
        </pc:sldMkLst>
      </pc:sldChg>
      <pc:sldChg chg="addSp delSp modSp new ord">
        <pc:chgData name="Ilona Głoskowska" userId="S::i.gloskowska@sp6mlawa.org::e78264e3-4105-467f-83fc-a1bb51707fda" providerId="AD" clId="Web-{8AD55B74-E38A-4438-9B3A-23DC64A0B8B5}" dt="2022-11-30T07:15:18.746" v="290" actId="1076"/>
        <pc:sldMkLst>
          <pc:docMk/>
          <pc:sldMk cId="968987194" sldId="264"/>
        </pc:sldMkLst>
        <pc:spChg chg="mod">
          <ac:chgData name="Ilona Głoskowska" userId="S::i.gloskowska@sp6mlawa.org::e78264e3-4105-467f-83fc-a1bb51707fda" providerId="AD" clId="Web-{8AD55B74-E38A-4438-9B3A-23DC64A0B8B5}" dt="2022-11-30T07:15:13.918" v="289" actId="1076"/>
          <ac:spMkLst>
            <pc:docMk/>
            <pc:sldMk cId="968987194" sldId="264"/>
            <ac:spMk id="2" creationId="{64A2560D-564A-DAE5-3B1F-5B58D4D36F09}"/>
          </ac:spMkLst>
        </pc:spChg>
        <pc:spChg chg="del">
          <ac:chgData name="Ilona Głoskowska" userId="S::i.gloskowska@sp6mlawa.org::e78264e3-4105-467f-83fc-a1bb51707fda" providerId="AD" clId="Web-{8AD55B74-E38A-4438-9B3A-23DC64A0B8B5}" dt="2022-11-30T06:38:46.472" v="12"/>
          <ac:spMkLst>
            <pc:docMk/>
            <pc:sldMk cId="968987194" sldId="264"/>
            <ac:spMk id="3" creationId="{C7D0B5F6-26DF-5FA1-B8AC-830D90FF0042}"/>
          </ac:spMkLst>
        </pc:spChg>
        <pc:picChg chg="add del mod">
          <ac:chgData name="Ilona Głoskowska" userId="S::i.gloskowska@sp6mlawa.org::e78264e3-4105-467f-83fc-a1bb51707fda" providerId="AD" clId="Web-{8AD55B74-E38A-4438-9B3A-23DC64A0B8B5}" dt="2022-11-30T06:47:08.027" v="89"/>
          <ac:picMkLst>
            <pc:docMk/>
            <pc:sldMk cId="968987194" sldId="264"/>
            <ac:picMk id="4" creationId="{72A02675-E553-625A-7CD4-14BC572D81EF}"/>
          </ac:picMkLst>
        </pc:picChg>
        <pc:picChg chg="add mod">
          <ac:chgData name="Ilona Głoskowska" userId="S::i.gloskowska@sp6mlawa.org::e78264e3-4105-467f-83fc-a1bb51707fda" providerId="AD" clId="Web-{8AD55B74-E38A-4438-9B3A-23DC64A0B8B5}" dt="2022-11-30T07:15:18.746" v="290" actId="1076"/>
          <ac:picMkLst>
            <pc:docMk/>
            <pc:sldMk cId="968987194" sldId="264"/>
            <ac:picMk id="5" creationId="{4DA27557-B3A8-4505-F876-0786D857EA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54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8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38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4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16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37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42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14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83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93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7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48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00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2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9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90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66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0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109C5B-3B98-48EB-A942-8D11CEA37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A9C389E4-003E-40C9-AC9E-ED821C16F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C042684-2705-40BD-9104-A6B24CE1CA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30691" y="1075266"/>
            <a:ext cx="6268246" cy="3134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 dirty="0">
                <a:solidFill>
                  <a:srgbClr val="EBEBEB"/>
                </a:solidFill>
                <a:cs typeface="Calibri Light"/>
              </a:rPr>
              <a:t>Oddział </a:t>
            </a:r>
            <a:r>
              <a:rPr lang="pl-PL" sz="5600" dirty="0">
                <a:cs typeface="Calibri Light"/>
              </a:rPr>
              <a:t/>
            </a:r>
            <a:br>
              <a:rPr lang="pl-PL" sz="5600" dirty="0">
                <a:cs typeface="Calibri Light"/>
              </a:rPr>
            </a:br>
            <a:r>
              <a:rPr lang="pl-PL" sz="5600" dirty="0">
                <a:solidFill>
                  <a:srgbClr val="EBEBEB"/>
                </a:solidFill>
                <a:cs typeface="Calibri Light"/>
              </a:rPr>
              <a:t>przygotowawczy</a:t>
            </a:r>
            <a:r>
              <a:rPr lang="pl-PL" sz="5600" dirty="0">
                <a:cs typeface="Calibri Light"/>
              </a:rPr>
              <a:t/>
            </a:r>
            <a:br>
              <a:rPr lang="pl-PL" sz="5600" dirty="0">
                <a:cs typeface="Calibri Light"/>
              </a:rPr>
            </a:br>
            <a:r>
              <a:rPr lang="pl-PL" sz="5600" dirty="0">
                <a:solidFill>
                  <a:srgbClr val="EBEBEB"/>
                </a:solidFill>
                <a:cs typeface="Calibri Light"/>
              </a:rPr>
              <a:t>IV - VI</a:t>
            </a:r>
            <a:endParaRPr lang="pl-PL" sz="5600" dirty="0">
              <a:solidFill>
                <a:srgbClr val="EBEBEB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3225" y="4490611"/>
            <a:ext cx="4715842" cy="12681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pl-PL" sz="1400" dirty="0"/>
          </a:p>
          <a:p>
            <a:pPr>
              <a:lnSpc>
                <a:spcPct val="90000"/>
              </a:lnSpc>
            </a:pPr>
            <a:r>
              <a:rPr lang="pl-PL" sz="1400" dirty="0"/>
              <a:t>Szkoła Podstawowa nr 6 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z Oddziałami Integracyjnymi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im. Kornela Makuszyńskiego w Mławie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C8786B4-4572-9824-2568-A32E619C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9" y="593597"/>
            <a:ext cx="2668210" cy="29018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4DA27557-B3A8-4505-F876-0786D857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9268781" y="3124002"/>
            <a:ext cx="1968149" cy="29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E6C6E12-7650-A7B1-D5A7-1ABA8844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8" y="1216545"/>
            <a:ext cx="3866106" cy="5118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A448CF8-CE08-03C9-069B-82EC8829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17" y="1495389"/>
            <a:ext cx="3781096" cy="510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48C625A-C72F-6073-DC58-AF624C7CD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67" y="1207303"/>
            <a:ext cx="2057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33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1ABCCE9-D4D1-A997-8DBE-A509A9C4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88" y="2362199"/>
            <a:ext cx="3045759" cy="4061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F37B0545-EDA7-6636-E932-E97A31E8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29" y="1185582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42D3DC29-78D9-35CA-C0D0-5FA29C890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59" y="2138083"/>
            <a:ext cx="3045758" cy="404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9716D7E1-C120-8EB4-8076-42FDCA674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16" y="541508"/>
            <a:ext cx="1353817" cy="15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23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418960D-7FE6-92F2-0070-E036BF9B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5" y="1544170"/>
            <a:ext cx="3449170" cy="4598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F23A16A-B32A-ABB4-7050-602DA69D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70" y="1969994"/>
            <a:ext cx="2888876" cy="3859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DB896E7-817F-2413-AB4E-7FC28723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313" y="2754406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xmlns="" id="{D621973C-F466-D552-4DED-8B2F1203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928" y="541749"/>
            <a:ext cx="1610805" cy="17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5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46DC065-F786-FBC8-50F7-620B721A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100000">
            <a:off x="949848" y="2879909"/>
            <a:ext cx="2984433" cy="3997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56D35016-41F1-5501-C312-3BAB9CBF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51" y="593411"/>
            <a:ext cx="1532405" cy="1666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3C2CFD-FDDB-CD28-4E29-CE5A1A1F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54606" y="894231"/>
            <a:ext cx="2877669" cy="3814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CAE4FF8-2E17-FDF3-1EE2-AD581E2AA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7329270" y="3282901"/>
            <a:ext cx="4088856" cy="3105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58130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Niestandardowy</PresentationFormat>
  <Paragraphs>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Ion Boardroom</vt:lpstr>
      <vt:lpstr>Oddział  przygotowawczy IV - VI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332</cp:revision>
  <dcterms:created xsi:type="dcterms:W3CDTF">2022-11-29T18:47:54Z</dcterms:created>
  <dcterms:modified xsi:type="dcterms:W3CDTF">2022-11-30T09:21:21Z</dcterms:modified>
</cp:coreProperties>
</file>